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395" r:id="rId2"/>
    <p:sldId id="414" r:id="rId3"/>
    <p:sldId id="423" r:id="rId4"/>
    <p:sldId id="424" r:id="rId5"/>
    <p:sldId id="258" r:id="rId6"/>
    <p:sldId id="259" r:id="rId7"/>
    <p:sldId id="260" r:id="rId8"/>
    <p:sldId id="425" r:id="rId9"/>
    <p:sldId id="262" r:id="rId10"/>
    <p:sldId id="426" r:id="rId11"/>
    <p:sldId id="413" r:id="rId12"/>
  </p:sldIdLst>
  <p:sldSz cx="12192000" cy="6858000"/>
  <p:notesSz cx="6858000" cy="9144000"/>
  <p:embeddedFontLs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6E584B-C305-04F3-FCDF-D3A69BE02BC9}" name="Craig Smith" initials="CS" userId="cfac0c3f0d17686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0801E9-75C9-4394-B1A1-DCC165E83CB9}">
  <a:tblStyle styleId="{B60801E9-75C9-4394-B1A1-DCC165E83C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1F7CD4-52C0-43E5-8C91-B9B7878EDD5D}" styleName="Table_1">
    <a:wholeTbl>
      <a:tcTxStyle b="off" i="off">
        <a:font>
          <a:latin typeface="Book Antiqua"/>
          <a:ea typeface="Book Antiqua"/>
          <a:cs typeface="Book Antiqua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FEE"/>
          </a:solidFill>
        </a:fill>
      </a:tcStyle>
    </a:wholeTbl>
    <a:band1H>
      <a:tcTxStyle/>
      <a:tcStyle>
        <a:tcBdr/>
        <a:fill>
          <a:solidFill>
            <a:srgbClr val="DCDD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DDD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EEFE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EEFE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96" autoAdjust="0"/>
  </p:normalViewPr>
  <p:slideViewPr>
    <p:cSldViewPr snapToGrid="0">
      <p:cViewPr varScale="1">
        <p:scale>
          <a:sx n="109" d="100"/>
          <a:sy n="109" d="100"/>
        </p:scale>
        <p:origin x="27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8429022" y="0"/>
            <a:ext cx="3762978" cy="6858000"/>
          </a:xfrm>
          <a:custGeom>
            <a:avLst/>
            <a:gdLst/>
            <a:ahLst/>
            <a:cxnLst/>
            <a:rect l="l" t="t" r="r" b="b"/>
            <a:pathLst>
              <a:path w="3762978" h="6858000" extrusionOk="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807568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4000"/>
              <a:buFont typeface="Calibri"/>
              <a:buNone/>
              <a:defRPr sz="4000">
                <a:solidFill>
                  <a:srgbClr val="3A3D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A3D4B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11447955" y="6509432"/>
            <a:ext cx="573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170765" y="6509552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Investing for tomorrow, delivering today.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s">
  <p:cSld name="Two Pictures with Captio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1298448" y="1828801"/>
            <a:ext cx="4572000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1371273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14" descr="An empty placeholder to add an image. Click on the placeholder and select the image that you wish to add"/>
          <p:cNvSpPr>
            <a:spLocks noGrp="1"/>
          </p:cNvSpPr>
          <p:nvPr>
            <p:ph type="pic" idx="3"/>
          </p:nvPr>
        </p:nvSpPr>
        <p:spPr>
          <a:xfrm>
            <a:off x="6324600" y="1828801"/>
            <a:ext cx="4572000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4"/>
          <p:cNvSpPr txBox="1">
            <a:spLocks noGrp="1"/>
          </p:cNvSpPr>
          <p:nvPr>
            <p:ph type="body" idx="4"/>
          </p:nvPr>
        </p:nvSpPr>
        <p:spPr>
          <a:xfrm>
            <a:off x="6412954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11054850" y="6400399"/>
            <a:ext cx="8691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1350750" y="6123004"/>
            <a:ext cx="573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 rot="5400000">
            <a:off x="3924300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11143951" y="6400399"/>
            <a:ext cx="8691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1439851" y="6103754"/>
            <a:ext cx="573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324600" y="1828799"/>
            <a:ext cx="4572000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1295400" y="651215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6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jp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1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g"/><Relationship Id="rId10" Type="http://schemas.openxmlformats.org/officeDocument/2006/relationships/image" Target="../media/image2.jpg"/><Relationship Id="rId19" Type="http://schemas.openxmlformats.org/officeDocument/2006/relationships/image" Target="../media/image11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8A81"/>
              </a:buClr>
              <a:buSzPts val="1800"/>
              <a:buFont typeface="Noto Sans Symbols"/>
              <a:buChar char="✔"/>
              <a:defRPr sz="18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11082856" y="6540259"/>
            <a:ext cx="8630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1389759" y="6194533"/>
            <a:ext cx="55618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409999" y="6145347"/>
            <a:ext cx="10769110" cy="647012"/>
            <a:chOff x="265619" y="1014883"/>
            <a:chExt cx="11004165" cy="647012"/>
          </a:xfrm>
        </p:grpSpPr>
        <p:pic>
          <p:nvPicPr>
            <p:cNvPr id="18" name="Google Shape;1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22070" y="1205706"/>
              <a:ext cx="621434" cy="456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21612" y="1092446"/>
              <a:ext cx="639711" cy="56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28770" y="1086154"/>
              <a:ext cx="560509" cy="575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755634" y="1137656"/>
              <a:ext cx="633756" cy="524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796632" y="1119369"/>
              <a:ext cx="560631" cy="542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64616" y="1244333"/>
              <a:ext cx="688601" cy="417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922894" y="1131560"/>
              <a:ext cx="554537" cy="530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684778" y="1134608"/>
              <a:ext cx="585006" cy="527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96743" y="1235189"/>
              <a:ext cx="517974" cy="426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"/>
            <p:cNvPicPr preferRelativeResize="0"/>
            <p:nvPr/>
          </p:nvPicPr>
          <p:blipFill rotWithShape="1">
            <a:blip r:embed="rId17">
              <a:alphaModFix/>
            </a:blip>
            <a:srcRect b="45666"/>
            <a:stretch/>
          </p:blipFill>
          <p:spPr>
            <a:xfrm>
              <a:off x="265619" y="1014883"/>
              <a:ext cx="548640" cy="647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"/>
            <p:cNvPicPr preferRelativeResize="0"/>
            <p:nvPr/>
          </p:nvPicPr>
          <p:blipFill rotWithShape="1">
            <a:blip r:embed="rId18">
              <a:alphaModFix/>
            </a:blip>
            <a:srcRect t="57587"/>
            <a:stretch/>
          </p:blipFill>
          <p:spPr>
            <a:xfrm>
              <a:off x="1868676" y="1123009"/>
              <a:ext cx="679605" cy="538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150857" y="1177390"/>
              <a:ext cx="670560" cy="484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460570" y="1143909"/>
              <a:ext cx="450719" cy="517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9118642" y="1241412"/>
              <a:ext cx="596899" cy="4204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61" r:id="rId5"/>
    <p:sldLayoutId id="2147483664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urveymonkey.com/r/B9LGRW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935B5B-7DAF-CF08-C62C-F35D10E1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372595"/>
          </a:xfrm>
        </p:spPr>
        <p:txBody>
          <a:bodyPr>
            <a:normAutofit/>
          </a:bodyPr>
          <a:lstStyle/>
          <a:p>
            <a:r>
              <a:rPr lang="en-US" sz="5400" dirty="0"/>
              <a:t>New Mexico CTE Hub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5AAD248-6C14-E68D-97A6-C6F335934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Joseph Goins </a:t>
            </a:r>
          </a:p>
          <a:p>
            <a:r>
              <a:rPr lang="en-US" dirty="0"/>
              <a:t>Pathways2Careers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FDAF1-B6D6-4B71-A734-0076A102344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820400" y="6375400"/>
            <a:ext cx="1371600" cy="27463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A25464BB-AB82-EC1C-2EFA-29602464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36" y="0"/>
            <a:ext cx="7772400" cy="61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1E78-C379-976E-247D-A7CD4CDB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NM CTE Hub Feedback Form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1ED55-C1A5-857F-9368-C69AE3274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>
                <a:hlinkClick r:id="rId2"/>
              </a:rPr>
              <a:t>https://www.surveymonkey.com/r/B9LGRW7</a:t>
            </a:r>
            <a:r>
              <a:rPr lang="en-US" sz="28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67B4C-2EC1-F787-C480-3E21623E0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2196477-32FF-081C-243F-F9E31738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8" y="3018942"/>
            <a:ext cx="2939346" cy="2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073752B-0EAD-5B13-CCDA-B4A725BC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pPr algn="ctr"/>
            <a:r>
              <a:rPr lang="en-US" dirty="0"/>
              <a:t>CTE Hub Purpose &amp; Vision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D1B8DD-6985-D261-1ED6-5820FA9A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Centralized resource center for Career and Technical Education (CTE) pathways in New Mexico.</a:t>
            </a:r>
          </a:p>
          <a:p>
            <a:pPr lvl="1"/>
            <a:r>
              <a:rPr lang="en-US" sz="2400" dirty="0"/>
              <a:t>Analysis of job market trends</a:t>
            </a:r>
          </a:p>
          <a:p>
            <a:pPr lvl="1"/>
            <a:r>
              <a:rPr lang="en-US" sz="2400" dirty="0"/>
              <a:t>Establishment of academic standards </a:t>
            </a:r>
          </a:p>
          <a:p>
            <a:pPr lvl="1"/>
            <a:r>
              <a:rPr lang="en-US" sz="2400" dirty="0"/>
              <a:t>Coordination of teaching resources </a:t>
            </a:r>
          </a:p>
          <a:p>
            <a:pPr lvl="1"/>
            <a:r>
              <a:rPr lang="en-US" sz="2400" dirty="0"/>
              <a:t>Matching industry credentials</a:t>
            </a:r>
          </a:p>
          <a:p>
            <a:pPr lvl="1"/>
            <a:r>
              <a:rPr lang="en-US" sz="2400" dirty="0"/>
              <a:t>Postsecondary supports</a:t>
            </a:r>
          </a:p>
          <a:p>
            <a:pPr lvl="1"/>
            <a:r>
              <a:rPr lang="en-US" sz="2400" dirty="0"/>
              <a:t>Resources for students and families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0B2F40B-CF35-FF1E-3314-7AF012A5A18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16F7DBB-F1BB-1A92-BD47-19C05F113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63" y="643466"/>
            <a:ext cx="718847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02B6792-5BED-98DE-85A9-47842C7C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15" y="0"/>
            <a:ext cx="7772400" cy="63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B492B88-CF2F-CCEC-768C-13F5FF1B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15" y="0"/>
            <a:ext cx="7772400" cy="63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F49F1B1-68A9-FE45-68B4-7B6B6354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15" y="0"/>
            <a:ext cx="7772400" cy="63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FEACF64-F7F6-CC32-EF0F-02C7B110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15" y="0"/>
            <a:ext cx="7772400" cy="63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AD2FFDB-416E-7824-DE3E-FB39B5D9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8" y="1969776"/>
            <a:ext cx="3209544" cy="2615778"/>
          </a:xfrm>
          <a:prstGeom prst="rect">
            <a:avLst/>
          </a:prstGeom>
        </p:spPr>
      </p:pic>
      <p:pic>
        <p:nvPicPr>
          <p:cNvPr id="7" name="Picture 6" descr="A screenshot of a document&#10;&#10;Description automatically generated">
            <a:extLst>
              <a:ext uri="{FF2B5EF4-FFF2-40B4-BE49-F238E27FC236}">
                <a16:creationId xmlns:a16="http://schemas.microsoft.com/office/drawing/2014/main" id="{0A541E93-99EC-9C08-C6A4-F394DDC8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1969776"/>
            <a:ext cx="3209544" cy="2615778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79FA6EF-AD83-E15D-2266-A971F8F67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87" y="1969776"/>
            <a:ext cx="3209544" cy="2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nstruction workers looking at a computer&#10;&#10;Description automatically generated">
            <a:extLst>
              <a:ext uri="{FF2B5EF4-FFF2-40B4-BE49-F238E27FC236}">
                <a16:creationId xmlns:a16="http://schemas.microsoft.com/office/drawing/2014/main" id="{ECBD171D-9DBA-5832-2A67-AE282876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7" y="643466"/>
            <a:ext cx="4679695" cy="5571066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5F8197-1D95-E3CF-0EB4-0FEE99BFF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27" y="643467"/>
            <a:ext cx="46796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12280</TotalTime>
  <Words>72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Book Antiqua</vt:lpstr>
      <vt:lpstr>Sales Direction 16X9</vt:lpstr>
      <vt:lpstr>New Mexico CTE Hub</vt:lpstr>
      <vt:lpstr>CTE Hub Purpose &amp; 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NM CTE Hub Feedback Form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Melissa DeLaurentis</dc:creator>
  <cp:lastModifiedBy>Colleen Boeder</cp:lastModifiedBy>
  <cp:revision>56</cp:revision>
  <dcterms:modified xsi:type="dcterms:W3CDTF">2025-03-11T09:15:12Z</dcterms:modified>
</cp:coreProperties>
</file>